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/Relationships>
</file>

<file path=ppt/media/>
</file>

<file path=ppt/media/image-1-1.png>
</file>

<file path=ppt/media/image-2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"/>
            <a:ext cx="8229600" cy="10287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b="1" dirty="0">
                <a:solidFill>
                  <a:srgbClr val="000000"/>
                </a:solidFill>
              </a:rPr>
              <a:t>The Benefits of Exercise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"/>
            <a:ext cx="8229600" cy="46291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000000"/>
                </a:solidFill>
              </a:rPr>
              <a:t>Engaging in regular physical activity can lead to numerous health benefits, including:</a:t>
            </a:r>
            <a:endParaRPr lang="en-US" sz="2000" dirty="0"/>
          </a:p>
          <a:p>
            <a:pPr indent="0" marL="0">
              <a:buNone/>
            </a:pPr>
            <a:endParaRPr lang="en-US" sz="2000" dirty="0"/>
          </a:p>
          <a:p>
            <a:pPr indent="0" marL="0">
              <a:buNone/>
            </a:pPr>
            <a:r>
              <a:rPr lang="en-US" sz="2000" dirty="0">
                <a:solidFill>
                  <a:srgbClr val="000000"/>
                </a:solidFill>
              </a:rPr>
              <a:t>- Improved cardiovascular health</a:t>
            </a:r>
            <a:endParaRPr lang="en-US" sz="2000" dirty="0"/>
          </a:p>
          <a:p>
            <a:pPr indent="0" marL="0">
              <a:buNone/>
            </a:pPr>
            <a:r>
              <a:rPr lang="en-US" sz="2000" dirty="0">
                <a:solidFill>
                  <a:srgbClr val="000000"/>
                </a:solidFill>
              </a:rPr>
              <a:t>- Stronger muscles and bones</a:t>
            </a:r>
            <a:endParaRPr lang="en-US" sz="2000" dirty="0"/>
          </a:p>
          <a:p>
            <a:pPr indent="0" marL="0">
              <a:buNone/>
            </a:pPr>
            <a:r>
              <a:rPr lang="en-US" sz="2000" dirty="0">
                <a:solidFill>
                  <a:srgbClr val="000000"/>
                </a:solidFill>
              </a:rPr>
              <a:t>- Enhanced mental health and mood</a:t>
            </a:r>
            <a:endParaRPr lang="en-US" sz="2000" dirty="0"/>
          </a:p>
          <a:p>
            <a:pPr indent="0" marL="0">
              <a:buNone/>
            </a:pPr>
            <a:r>
              <a:rPr lang="en-US" sz="2000" dirty="0">
                <a:solidFill>
                  <a:srgbClr val="000000"/>
                </a:solidFill>
              </a:rPr>
              <a:t>- Increased energy levels</a:t>
            </a:r>
            <a:endParaRPr lang="en-US" sz="2000" dirty="0"/>
          </a:p>
          <a:p>
            <a:pPr indent="0" marL="0">
              <a:buNone/>
            </a:pPr>
            <a:r>
              <a:rPr lang="en-US" sz="2000" dirty="0">
                <a:solidFill>
                  <a:srgbClr val="000000"/>
                </a:solidFill>
              </a:rPr>
              <a:t>- Better sleep quality</a:t>
            </a:r>
            <a:endParaRPr lang="en-US" sz="2000" dirty="0"/>
          </a:p>
          <a:p>
            <a:pPr indent="0" marL="0">
              <a:buNone/>
            </a:pPr>
            <a:r>
              <a:rPr lang="en-US" sz="2000" dirty="0">
                <a:solidFill>
                  <a:srgbClr val="000000"/>
                </a:solidFill>
              </a:rPr>
              <a:t>- Weight management</a:t>
            </a:r>
            <a:endParaRPr lang="en-US" sz="2000" dirty="0"/>
          </a:p>
          <a:p>
            <a:pPr indent="0" marL="0">
              <a:buNone/>
            </a:pPr>
            <a:r>
              <a:rPr lang="en-US" sz="2000" dirty="0">
                <a:solidFill>
                  <a:srgbClr val="000000"/>
                </a:solidFill>
              </a:rPr>
              <a:t>- Reduced risk of chronic diseases</a:t>
            </a:r>
            <a:endParaRPr lang="en-US" sz="2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Benefits of Exercise</dc:title>
  <dc:subject>Health and Fitness</dc:subject>
  <dc:creator>T.A.R.S</dc:creator>
  <cp:lastModifiedBy>T.A.R.S</cp:lastModifiedBy>
  <cp:revision>1</cp:revision>
  <dcterms:created xsi:type="dcterms:W3CDTF">2023-11-13T11:26:07Z</dcterms:created>
  <dcterms:modified xsi:type="dcterms:W3CDTF">2023-11-13T11:26:07Z</dcterms:modified>
</cp:coreProperties>
</file>